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6"/>
  </p:notesMasterIdLst>
  <p:sldIdLst>
    <p:sldId id="373" r:id="rId2"/>
    <p:sldId id="372" r:id="rId3"/>
    <p:sldId id="471" r:id="rId4"/>
    <p:sldId id="470" r:id="rId5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EFF2"/>
    <a:srgbClr val="00DCDE"/>
    <a:srgbClr val="00A6A9"/>
    <a:srgbClr val="00C0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80"/>
    <p:restoredTop sz="87676"/>
  </p:normalViewPr>
  <p:slideViewPr>
    <p:cSldViewPr snapToGrid="0" snapToObjects="1">
      <p:cViewPr varScale="1">
        <p:scale>
          <a:sx n="137" d="100"/>
          <a:sy n="137" d="100"/>
        </p:scale>
        <p:origin x="1216" y="192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1DE3F-C7A3-B849-A893-DA69F54E9BB7}" type="datetimeFigureOut">
              <a:rPr lang="en-US" smtClean="0"/>
              <a:t>6/7/24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FBE53E-502D-EA48-B765-E9C406CA0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89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BE53E-502D-EA48-B765-E9C406CA08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651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SG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SG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SG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BE53E-502D-EA48-B765-E9C406CA08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503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SG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SG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SG" sz="9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BE53E-502D-EA48-B765-E9C406CA08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20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BE53E-502D-EA48-B765-E9C406CA08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12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12255-7FFB-EB4F-8FBD-6CCF64866229}" type="datetime1">
              <a:rPr lang="en-SG" smtClean="0"/>
              <a:t>7/6/24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DC4A1-D213-734E-BDBB-83CE2D64E064}" type="datetime1">
              <a:rPr lang="en-SG" smtClean="0"/>
              <a:t>7/6/24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82D1-A725-D94D-991C-1767A0FADDCB}" type="datetime1">
              <a:rPr lang="en-SG" smtClean="0"/>
              <a:t>7/6/24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4E1E-E4EF-4843-97A2-A0AEF7FD70FB}" type="datetime1">
              <a:rPr lang="en-SG" smtClean="0"/>
              <a:t>7/6/24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FEE89-D64E-1B44-A9B8-16FBDD9EFA43}" type="datetime1">
              <a:rPr lang="en-SG" smtClean="0"/>
              <a:t>7/6/24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99617-B0A9-454D-9888-5EF407312B24}" type="datetime1">
              <a:rPr lang="en-SG" smtClean="0"/>
              <a:t>7/6/24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438D0-03D2-A84D-AD5C-AEFFCBE4DF4A}" type="datetime1">
              <a:rPr lang="en-SG" smtClean="0"/>
              <a:t>7/6/24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A3DA-D180-0A42-928B-10AE67D6EA7D}" type="datetime1">
              <a:rPr lang="en-SG" smtClean="0"/>
              <a:t>7/6/24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73E8B-8D0E-954F-9C87-923A1614DA9E}" type="datetime1">
              <a:rPr lang="en-SG" smtClean="0"/>
              <a:t>7/6/24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72C4B-E3C8-8C47-83F1-52C675D859C5}" type="datetime1">
              <a:rPr lang="en-SG" smtClean="0"/>
              <a:t>7/6/24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55102-34B1-BE48-9FDC-9D11435B00D6}" type="datetime1">
              <a:rPr lang="en-SG" smtClean="0"/>
              <a:t>7/6/24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45BBC-F028-6741-8E91-80DF66533265}" type="datetime1">
              <a:rPr lang="en-SG" smtClean="0"/>
              <a:t>7/6/24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7FF33-F5BF-3A42-B664-EABD922DB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561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mailto:galelli@cornell.edu" TargetMode="External"/><Relationship Id="rId7" Type="http://schemas.openxmlformats.org/officeDocument/2006/relationships/hyperlink" Target="https://galelli.cee.cornell.edu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2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3AAC5C7-F4EC-444E-9C53-A20D187EBC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-30000"/>
                    </a14:imgEffect>
                  </a14:imgLayer>
                </a14:imgProps>
              </a:ext>
            </a:extLst>
          </a:blip>
          <a:srcRect b="5176"/>
          <a:stretch/>
        </p:blipFill>
        <p:spPr>
          <a:xfrm>
            <a:off x="0" y="0"/>
            <a:ext cx="9154730" cy="5143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225" y="2853164"/>
            <a:ext cx="7833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</p:txBody>
      </p:sp>
      <p:sp>
        <p:nvSpPr>
          <p:cNvPr id="4" name="CasellaDiTesto 24"/>
          <p:cNvSpPr txBox="1">
            <a:spLocks noChangeArrowheads="1"/>
          </p:cNvSpPr>
          <p:nvPr/>
        </p:nvSpPr>
        <p:spPr bwMode="auto">
          <a:xfrm>
            <a:off x="6241002" y="141057"/>
            <a:ext cx="25212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GB" sz="12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Date</a:t>
            </a:r>
          </a:p>
          <a:p>
            <a:pPr algn="r"/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Place </a:t>
            </a:r>
          </a:p>
        </p:txBody>
      </p:sp>
      <p:sp>
        <p:nvSpPr>
          <p:cNvPr id="7" name="CasellaDiTesto 24">
            <a:extLst>
              <a:ext uri="{FF2B5EF4-FFF2-40B4-BE49-F238E27FC236}">
                <a16:creationId xmlns:a16="http://schemas.microsoft.com/office/drawing/2014/main" id="{5C573707-F48D-9E4B-AF7A-9F0ECAB383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225" y="4492159"/>
            <a:ext cx="342315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Author</a:t>
            </a:r>
            <a:r>
              <a:rPr lang="en-GB" sz="1600" baseline="300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1</a:t>
            </a:r>
            <a:r>
              <a:rPr lang="en-GB" sz="16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, Author</a:t>
            </a:r>
            <a:r>
              <a:rPr lang="en-GB" sz="1600" baseline="300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2</a:t>
            </a:r>
            <a:endParaRPr lang="en-GB" sz="1600" dirty="0">
              <a:solidFill>
                <a:schemeClr val="bg1"/>
              </a:solidFill>
              <a:latin typeface="Arial" panose="020B0604020202020204" pitchFamily="34" charset="0"/>
              <a:ea typeface="Helvetica" pitchFamily="-108" charset="0"/>
              <a:cs typeface="Arial" panose="020B0604020202020204" pitchFamily="34" charset="0"/>
            </a:endParaRPr>
          </a:p>
        </p:txBody>
      </p:sp>
      <p:sp>
        <p:nvSpPr>
          <p:cNvPr id="8" name="CasellaDiTesto 24">
            <a:extLst>
              <a:ext uri="{FF2B5EF4-FFF2-40B4-BE49-F238E27FC236}">
                <a16:creationId xmlns:a16="http://schemas.microsoft.com/office/drawing/2014/main" id="{9F109181-7808-F84E-9568-E61AA56819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3396" y="4492159"/>
            <a:ext cx="211886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GB" sz="1200" baseline="300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1 </a:t>
            </a:r>
            <a:r>
              <a:rPr lang="en-GB" sz="12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Affiliation</a:t>
            </a:r>
          </a:p>
          <a:p>
            <a:pPr algn="r"/>
            <a:r>
              <a:rPr lang="en-GB" sz="1200" baseline="300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2 </a:t>
            </a:r>
            <a:r>
              <a:rPr lang="en-GB" sz="1200" dirty="0">
                <a:solidFill>
                  <a:schemeClr val="bg1"/>
                </a:solidFill>
                <a:latin typeface="Arial" panose="020B0604020202020204" pitchFamily="34" charset="0"/>
                <a:ea typeface="Helvetica" pitchFamily="-108" charset="0"/>
                <a:cs typeface="Arial" panose="020B0604020202020204" pitchFamily="34" charset="0"/>
              </a:rPr>
              <a:t>Affiliation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313FB7-774A-9491-8394-1AFCA1FB8CC9}"/>
              </a:ext>
            </a:extLst>
          </p:cNvPr>
          <p:cNvGrpSpPr/>
          <p:nvPr/>
        </p:nvGrpSpPr>
        <p:grpSpPr>
          <a:xfrm>
            <a:off x="225827" y="240664"/>
            <a:ext cx="1225016" cy="584775"/>
            <a:chOff x="2015483" y="1146536"/>
            <a:chExt cx="1225016" cy="584775"/>
          </a:xfrm>
        </p:grpSpPr>
        <p:pic>
          <p:nvPicPr>
            <p:cNvPr id="11" name="Picture 10" descr="A group of circles in different colors&#10;&#10;Description automatically generated">
              <a:extLst>
                <a:ext uri="{FF2B5EF4-FFF2-40B4-BE49-F238E27FC236}">
                  <a16:creationId xmlns:a16="http://schemas.microsoft.com/office/drawing/2014/main" id="{CA62999F-62AB-8334-0858-E1759B183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15483" y="1165329"/>
              <a:ext cx="467231" cy="50903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28F391-BFEC-0E08-4A68-DCF147E66893}"/>
                </a:ext>
              </a:extLst>
            </p:cNvPr>
            <p:cNvSpPr txBox="1"/>
            <p:nvPr/>
          </p:nvSpPr>
          <p:spPr>
            <a:xfrm>
              <a:off x="2420568" y="1146536"/>
              <a:ext cx="8199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Gill Sans MT" panose="020B0502020104020203" pitchFamily="34" charset="77"/>
                </a:rPr>
                <a:t>CIS</a:t>
              </a:r>
            </a:p>
            <a:p>
              <a:r>
                <a:rPr lang="en-US" sz="1600" dirty="0">
                  <a:solidFill>
                    <a:schemeClr val="bg1"/>
                  </a:solidFill>
                  <a:latin typeface="Gill Sans MT" panose="020B0502020104020203" pitchFamily="34" charset="77"/>
                </a:rPr>
                <a:t>Lab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4499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3AEC330D-F2D6-AF42-A02F-4978221595B1}"/>
              </a:ext>
            </a:extLst>
          </p:cNvPr>
          <p:cNvSpPr/>
          <p:nvPr/>
        </p:nvSpPr>
        <p:spPr>
          <a:xfrm>
            <a:off x="4479721" y="553673"/>
            <a:ext cx="303199" cy="6459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08116CC-2DDA-5140-8578-770855F592C9}"/>
              </a:ext>
            </a:extLst>
          </p:cNvPr>
          <p:cNvSpPr/>
          <p:nvPr/>
        </p:nvSpPr>
        <p:spPr>
          <a:xfrm rot="16200000">
            <a:off x="4355606" y="907766"/>
            <a:ext cx="551427" cy="1994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2B9869-4092-8944-A2B6-588BF5945C2E}"/>
              </a:ext>
            </a:extLst>
          </p:cNvPr>
          <p:cNvSpPr txBox="1"/>
          <p:nvPr/>
        </p:nvSpPr>
        <p:spPr>
          <a:xfrm>
            <a:off x="324001" y="276114"/>
            <a:ext cx="7119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Gill Sans MT"/>
                <a:cs typeface="Gill Sans MT"/>
              </a:rPr>
              <a:t>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8E0044-6B49-6A4B-9A27-A6CC8BBA0D3C}"/>
              </a:ext>
            </a:extLst>
          </p:cNvPr>
          <p:cNvSpPr txBox="1"/>
          <p:nvPr/>
        </p:nvSpPr>
        <p:spPr>
          <a:xfrm>
            <a:off x="323999" y="1130289"/>
            <a:ext cx="2966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Gill Sans MT" charset="0"/>
                <a:ea typeface="Gill Sans MT" charset="0"/>
                <a:cs typeface="Gill Sans MT" charset="0"/>
              </a:rPr>
              <a:t>Sub-title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1B7D2-1276-DE48-99F4-F8A7327F049D}"/>
              </a:ext>
            </a:extLst>
          </p:cNvPr>
          <p:cNvSpPr txBox="1"/>
          <p:nvPr/>
        </p:nvSpPr>
        <p:spPr>
          <a:xfrm>
            <a:off x="323999" y="1812124"/>
            <a:ext cx="7532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ill Sans MT" charset="0"/>
                <a:ea typeface="Gill Sans MT" charset="0"/>
                <a:cs typeface="Gill Sans MT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3848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3AEC330D-F2D6-AF42-A02F-4978221595B1}"/>
              </a:ext>
            </a:extLst>
          </p:cNvPr>
          <p:cNvSpPr/>
          <p:nvPr/>
        </p:nvSpPr>
        <p:spPr>
          <a:xfrm>
            <a:off x="4479721" y="553673"/>
            <a:ext cx="303199" cy="6459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08116CC-2DDA-5140-8578-770855F592C9}"/>
              </a:ext>
            </a:extLst>
          </p:cNvPr>
          <p:cNvSpPr/>
          <p:nvPr/>
        </p:nvSpPr>
        <p:spPr>
          <a:xfrm rot="16200000">
            <a:off x="4355606" y="907766"/>
            <a:ext cx="551427" cy="1994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2B9869-4092-8944-A2B6-588BF5945C2E}"/>
              </a:ext>
            </a:extLst>
          </p:cNvPr>
          <p:cNvSpPr txBox="1"/>
          <p:nvPr/>
        </p:nvSpPr>
        <p:spPr>
          <a:xfrm>
            <a:off x="324001" y="276114"/>
            <a:ext cx="7119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Gill Sans MT"/>
                <a:cs typeface="Gill Sans MT"/>
              </a:rPr>
              <a:t>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8E0044-6B49-6A4B-9A27-A6CC8BBA0D3C}"/>
              </a:ext>
            </a:extLst>
          </p:cNvPr>
          <p:cNvSpPr txBox="1"/>
          <p:nvPr/>
        </p:nvSpPr>
        <p:spPr>
          <a:xfrm>
            <a:off x="323999" y="1130289"/>
            <a:ext cx="2966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Gill Sans MT" charset="0"/>
                <a:ea typeface="Gill Sans MT" charset="0"/>
                <a:cs typeface="Gill Sans MT" charset="0"/>
              </a:rPr>
              <a:t>Sub-title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1B7D2-1276-DE48-99F4-F8A7327F049D}"/>
              </a:ext>
            </a:extLst>
          </p:cNvPr>
          <p:cNvSpPr txBox="1"/>
          <p:nvPr/>
        </p:nvSpPr>
        <p:spPr>
          <a:xfrm>
            <a:off x="323999" y="1812124"/>
            <a:ext cx="7532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ill Sans MT" charset="0"/>
                <a:ea typeface="Gill Sans MT" charset="0"/>
                <a:cs typeface="Gill Sans MT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2434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314538"/>
            <a:ext cx="9143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Gill Sans MT"/>
                <a:cs typeface="Gill Sans MT"/>
              </a:rPr>
              <a:t>Thank you!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8809" y="3730745"/>
            <a:ext cx="13323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latin typeface="Gill Sans MT"/>
                <a:cs typeface="Gill Sans M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email@cornell.edu</a:t>
            </a:r>
            <a:r>
              <a:rPr lang="en-US" sz="1000" u="sng" dirty="0">
                <a:latin typeface="Gill Sans MT"/>
                <a:cs typeface="Gill Sans MT"/>
              </a:rPr>
              <a:t>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55852B-C337-D34B-B251-BBD2B5294B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0112" y="262645"/>
            <a:ext cx="540815" cy="5408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23C67D-6C7B-BD4D-B7CA-C4B9E2AC42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101" y="3730745"/>
            <a:ext cx="296956" cy="2969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1E722C-EA31-3146-896E-5172C2E767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419101" y="4142759"/>
            <a:ext cx="296956" cy="2969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E99B57E-F945-044E-8A50-82396084ED81}"/>
              </a:ext>
            </a:extLst>
          </p:cNvPr>
          <p:cNvSpPr txBox="1"/>
          <p:nvPr/>
        </p:nvSpPr>
        <p:spPr>
          <a:xfrm>
            <a:off x="778807" y="4168126"/>
            <a:ext cx="19912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latin typeface="Gill Sans MT"/>
                <a:cs typeface="Gill Sans M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https://galelli.cee.cornell.edu</a:t>
            </a:r>
            <a:r>
              <a:rPr lang="en-US" sz="1000" u="sng" dirty="0">
                <a:latin typeface="Gill Sans MT"/>
                <a:cs typeface="Gill Sans MT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AEED3D-4851-544E-A971-7C88C178D20E}"/>
              </a:ext>
            </a:extLst>
          </p:cNvPr>
          <p:cNvSpPr txBox="1"/>
          <p:nvPr/>
        </p:nvSpPr>
        <p:spPr>
          <a:xfrm>
            <a:off x="766891" y="4591391"/>
            <a:ext cx="1539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Gill Sans MT"/>
                <a:cs typeface="Gill Sans MT"/>
              </a:rPr>
              <a:t>@...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551A19A-CC17-0A4D-8D1C-EE146AAD40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5297" y="4328576"/>
            <a:ext cx="525630" cy="52563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952CF07-17CF-214A-8800-92CCEBC9474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9101" y="4566023"/>
            <a:ext cx="296956" cy="29695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0B7F29E-B695-EE7D-A7DE-7C1076CF5A71}"/>
              </a:ext>
            </a:extLst>
          </p:cNvPr>
          <p:cNvGrpSpPr/>
          <p:nvPr/>
        </p:nvGrpSpPr>
        <p:grpSpPr>
          <a:xfrm>
            <a:off x="225827" y="240664"/>
            <a:ext cx="1225016" cy="584775"/>
            <a:chOff x="2015483" y="1146536"/>
            <a:chExt cx="1225016" cy="584775"/>
          </a:xfrm>
        </p:grpSpPr>
        <p:pic>
          <p:nvPicPr>
            <p:cNvPr id="6" name="Picture 5" descr="A group of circles in different colors&#10;&#10;Description automatically generated">
              <a:extLst>
                <a:ext uri="{FF2B5EF4-FFF2-40B4-BE49-F238E27FC236}">
                  <a16:creationId xmlns:a16="http://schemas.microsoft.com/office/drawing/2014/main" id="{232F5574-CFC5-CF22-CEED-5426A382C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15483" y="1165329"/>
              <a:ext cx="467231" cy="50903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0FA9A92-E145-0F99-58BD-CB5C3E963B08}"/>
                </a:ext>
              </a:extLst>
            </p:cNvPr>
            <p:cNvSpPr txBox="1"/>
            <p:nvPr/>
          </p:nvSpPr>
          <p:spPr>
            <a:xfrm>
              <a:off x="2420568" y="1146536"/>
              <a:ext cx="8199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Gill Sans MT" panose="020B0502020104020203" pitchFamily="34" charset="77"/>
                </a:rPr>
                <a:t>CIS</a:t>
              </a:r>
            </a:p>
            <a:p>
              <a:r>
                <a:rPr lang="en-US" sz="1600" dirty="0">
                  <a:latin typeface="Gill Sans MT" panose="020B0502020104020203" pitchFamily="34" charset="77"/>
                </a:rPr>
                <a:t>Lab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3452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5639</TotalTime>
  <Words>42</Words>
  <Application>Microsoft Macintosh PowerPoint</Application>
  <PresentationFormat>On-screen Show (16:9)</PresentationFormat>
  <Paragraphs>28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Gill Sans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Stefano Galelli</dc:creator>
  <cp:lastModifiedBy>Stefano Galelli</cp:lastModifiedBy>
  <cp:revision>918</cp:revision>
  <cp:lastPrinted>2022-03-06T17:00:10Z</cp:lastPrinted>
  <dcterms:created xsi:type="dcterms:W3CDTF">2020-11-19T02:30:26Z</dcterms:created>
  <dcterms:modified xsi:type="dcterms:W3CDTF">2024-06-07T14:04:38Z</dcterms:modified>
</cp:coreProperties>
</file>

<file path=docProps/thumbnail.jpeg>
</file>